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</p:sldIdLst>
  <p:sldSz cx="7559675" cy="10691495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70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2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45049" y="1749871"/>
            <a:ext cx="5670296" cy="3722496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945049" y="5615919"/>
            <a:ext cx="5670296" cy="2581491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8220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4505" indent="0" algn="ctr">
              <a:buNone/>
              <a:defRPr sz="1325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5410407" y="569264"/>
            <a:ext cx="1630210" cy="906120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19778" y="569264"/>
            <a:ext cx="4796126" cy="906120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5840" y="2665645"/>
            <a:ext cx="6520840" cy="4447688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15840" y="7155409"/>
            <a:ext cx="6520840" cy="2338934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822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450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19778" y="2846323"/>
            <a:ext cx="3213168" cy="67841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827450" y="2846323"/>
            <a:ext cx="3213168" cy="67841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0762" y="569264"/>
            <a:ext cx="6520840" cy="206667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20762" y="2621093"/>
            <a:ext cx="3198401" cy="1284557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4505" indent="0">
              <a:buNone/>
              <a:defRPr sz="1325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0762" y="3905650"/>
            <a:ext cx="3198401" cy="574462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827450" y="2621093"/>
            <a:ext cx="3214152" cy="1284557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4505" indent="0">
              <a:buNone/>
              <a:defRPr sz="1325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827450" y="3905650"/>
            <a:ext cx="3214152" cy="574462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0762" y="712818"/>
            <a:ext cx="2438423" cy="2494864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14152" y="1539490"/>
            <a:ext cx="3827450" cy="7598445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20762" y="3207682"/>
            <a:ext cx="2438423" cy="5942628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5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4505" indent="0">
              <a:buNone/>
              <a:defRPr sz="82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0762" y="712818"/>
            <a:ext cx="2438423" cy="2494864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214152" y="1539490"/>
            <a:ext cx="3827450" cy="7598445"/>
          </a:xfrm>
        </p:spPr>
        <p:txBody>
          <a:bodyPr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8220" indent="0">
              <a:buNone/>
              <a:defRPr sz="1655"/>
            </a:lvl7pPr>
            <a:lvl8pPr marL="2646045" indent="0">
              <a:buNone/>
              <a:defRPr sz="1655"/>
            </a:lvl8pPr>
            <a:lvl9pPr marL="3024505" indent="0">
              <a:buNone/>
              <a:defRPr sz="165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20762" y="3207682"/>
            <a:ext cx="2438423" cy="5942628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5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4505" indent="0">
              <a:buNone/>
              <a:defRPr sz="82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519778" y="569264"/>
            <a:ext cx="6520840" cy="20666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19778" y="2846323"/>
            <a:ext cx="6520840" cy="6784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19778" y="9910154"/>
            <a:ext cx="1701089" cy="5692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504381" y="9910154"/>
            <a:ext cx="2551633" cy="5692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5339529" y="9910154"/>
            <a:ext cx="1701089" cy="5692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55650" rtl="0" eaLnBrk="1" latinLnBrk="0" hangingPunct="1">
        <a:lnSpc>
          <a:spcPct val="90000"/>
        </a:lnSpc>
        <a:spcBef>
          <a:spcPct val="0"/>
        </a:spcBef>
        <a:buNone/>
        <a:defRPr sz="36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230" indent="-189230" algn="l" defTabSz="755650" rtl="0" eaLnBrk="1" latinLnBrk="0" hangingPunct="1">
        <a:lnSpc>
          <a:spcPct val="90000"/>
        </a:lnSpc>
        <a:spcBef>
          <a:spcPct val="166000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655" kern="1200">
          <a:solidFill>
            <a:schemeClr val="tx1"/>
          </a:solidFill>
          <a:latin typeface="+mn-lt"/>
          <a:ea typeface="+mn-ea"/>
          <a:cs typeface="+mn-cs"/>
        </a:defRPr>
      </a:lvl3pPr>
      <a:lvl4pPr marL="1323340" indent="-189230" algn="l" defTabSz="755650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701165" indent="-189230" algn="l" defTabSz="755650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5275" indent="-189230" algn="l" defTabSz="755650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3100" indent="-189230" algn="l" defTabSz="755650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822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450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tags" Target="../tags/tag1.xml"/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8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9550" y="1466850"/>
            <a:ext cx="4173855" cy="1546225"/>
          </a:xfrm>
        </p:spPr>
        <p:txBody>
          <a:bodyPr>
            <a:normAutofit fontScale="90000"/>
          </a:bodyPr>
          <a:p>
            <a:pPr marL="0" indent="0" algn="l" fontAlgn="auto">
              <a:lnSpc>
                <a:spcPts val="2040"/>
              </a:lnSpc>
            </a:pPr>
            <a:r>
              <a:rPr lang="en-US" altLang="zh-CN" sz="1200">
                <a:latin typeface="+mn-lt"/>
                <a:ea typeface="+mn-ea"/>
                <a:cs typeface="+mn-cs"/>
              </a:rPr>
              <a:t>Ultraviolet (UV) sterilizer is a disinfection device that uses short wave ultraviolet light (UVC, wavelength 200-280nm) to destroy microbial DNA/RNA, causing it to lose its reproductive ability. It is widely used in water treatment, air purification, and surface sterilization.</a:t>
            </a:r>
            <a:br>
              <a:rPr lang="en-US" altLang="zh-CN" sz="111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en-US" altLang="zh-CN" sz="111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19075" y="1143635"/>
            <a:ext cx="7113905" cy="396875"/>
          </a:xfrm>
          <a:prstGeom prst="rect">
            <a:avLst/>
          </a:prstGeom>
        </p:spPr>
        <p:style>
          <a:lnRef idx="0">
            <a:srgbClr val="FFFFFF"/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230"/>
          </a:p>
        </p:txBody>
      </p:sp>
      <p:sp>
        <p:nvSpPr>
          <p:cNvPr id="4" name="文本框 3"/>
          <p:cNvSpPr txBox="1"/>
          <p:nvPr/>
        </p:nvSpPr>
        <p:spPr>
          <a:xfrm>
            <a:off x="240665" y="1172845"/>
            <a:ext cx="4033520" cy="3613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1600">
                <a:solidFill>
                  <a:schemeClr val="bg1"/>
                </a:solidFill>
              </a:rPr>
              <a:t>UV Sterilizer</a:t>
            </a:r>
            <a:endParaRPr lang="en-US" altLang="zh-CN" sz="1600">
              <a:solidFill>
                <a:schemeClr val="bg1"/>
              </a:solidFill>
            </a:endParaRPr>
          </a:p>
        </p:txBody>
      </p:sp>
      <p:pic>
        <p:nvPicPr>
          <p:cNvPr id="17" name="图片 16" descr="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94310"/>
            <a:ext cx="7559675" cy="5016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315" y="186690"/>
            <a:ext cx="1908175" cy="52006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55270" y="2688590"/>
            <a:ext cx="4251325" cy="2445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ts val="2040"/>
              </a:lnSpc>
            </a:pPr>
            <a:r>
              <a:rPr lang="en-US" altLang="zh-CN" sz="12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FEATURES</a:t>
            </a:r>
            <a:endParaRPr lang="en-US" altLang="zh-CN" sz="12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171450" indent="-171450" fontAlgn="auto">
              <a:lnSpc>
                <a:spcPts val="2040"/>
              </a:lnSpc>
              <a:buFont typeface="Arial" panose="020B0604020202020204" pitchFamily="34" charset="0"/>
              <a:buChar char="•"/>
            </a:pPr>
            <a:r>
              <a:rPr lang="en-US" altLang="zh-CN" sz="1200"/>
              <a:t>Reliable High-performance UV lamp, rigorously tested to provide consistent output over the entire lamp life</a:t>
            </a:r>
            <a:endParaRPr lang="en-US" altLang="zh-CN" sz="1200"/>
          </a:p>
          <a:p>
            <a:pPr marL="171450" indent="-171450" fontAlgn="auto">
              <a:lnSpc>
                <a:spcPts val="2040"/>
              </a:lnSpc>
              <a:buFont typeface="Arial" panose="020B0604020202020204" pitchFamily="34" charset="0"/>
              <a:buChar char="•"/>
            </a:pPr>
            <a:r>
              <a:rPr lang="en-US" altLang="zh-CN" sz="1200"/>
              <a:t>Controller will go into alarm if the lamp fails</a:t>
            </a:r>
            <a:endParaRPr lang="en-US" altLang="zh-CN" sz="1200"/>
          </a:p>
          <a:p>
            <a:pPr marL="171450" indent="-171450" fontAlgn="auto">
              <a:lnSpc>
                <a:spcPts val="2040"/>
              </a:lnSpc>
              <a:buFont typeface="Arial" panose="020B0604020202020204" pitchFamily="34" charset="0"/>
              <a:buChar char="•"/>
            </a:pPr>
            <a:r>
              <a:rPr lang="en-US" altLang="zh-CN" sz="1200"/>
              <a:t>UV chamber with great welding process which enables to pass 1.04MPa 100,000 times water hammer test</a:t>
            </a:r>
            <a:endParaRPr lang="en-US" altLang="zh-CN" sz="1200"/>
          </a:p>
          <a:p>
            <a:pPr marL="171450" indent="-171450" fontAlgn="auto">
              <a:lnSpc>
                <a:spcPts val="2040"/>
              </a:lnSpc>
              <a:buFont typeface="Arial" panose="020B0604020202020204" pitchFamily="34" charset="0"/>
              <a:buChar char="•"/>
            </a:pPr>
            <a:r>
              <a:rPr lang="en-US" altLang="zh-CN" sz="1200"/>
              <a:t>Perfect for a wide range of single-faucet, point-of-use or low flow point-of-entry water treatment solutions in homes,cottages, or OEM applications.</a:t>
            </a:r>
            <a:endParaRPr lang="en-US" altLang="zh-CN" sz="1200"/>
          </a:p>
        </p:txBody>
      </p:sp>
      <p:pic>
        <p:nvPicPr>
          <p:cNvPr id="7" name="图片 6" descr="UV sterilizer (64)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8660" y="2107565"/>
            <a:ext cx="2814320" cy="2080260"/>
          </a:xfrm>
          <a:prstGeom prst="rect">
            <a:avLst/>
          </a:prstGeom>
        </p:spPr>
      </p:pic>
      <p:graphicFrame>
        <p:nvGraphicFramePr>
          <p:cNvPr id="11" name="表格 10"/>
          <p:cNvGraphicFramePr/>
          <p:nvPr>
            <p:custDataLst>
              <p:tags r:id="rId4"/>
            </p:custDataLst>
          </p:nvPr>
        </p:nvGraphicFramePr>
        <p:xfrm>
          <a:off x="359410" y="6719570"/>
          <a:ext cx="6806565" cy="3714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115"/>
                <a:gridCol w="1201420"/>
                <a:gridCol w="1139825"/>
                <a:gridCol w="1139190"/>
                <a:gridCol w="1139825"/>
                <a:gridCol w="1139190"/>
              </a:tblGrid>
              <a:tr h="57277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900"/>
                        <a:t>Model </a:t>
                      </a:r>
                      <a:endParaRPr lang="zh-CN" altLang="en-US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 rtl="0" eaLnBrk="0">
                        <a:lnSpc>
                          <a:spcPct val="114000"/>
                        </a:lnSpc>
                      </a:pPr>
                      <a:r>
                        <a:rPr sz="900" kern="0" spc="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+mn-ea"/>
                        </a:rPr>
                        <a:t>Flow rate</a:t>
                      </a:r>
                      <a:endParaRPr sz="900" kern="0" spc="10" dirty="0">
                        <a:solidFill>
                          <a:srgbClr val="FFFFFF">
                            <a:alpha val="100000"/>
                          </a:srgbClr>
                        </a:solidFill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+mn-ea"/>
                      </a:endParaRPr>
                    </a:p>
                    <a:p>
                      <a:pPr marL="118110" algn="ctr" rtl="0" eaLnBrk="0">
                        <a:lnSpc>
                          <a:spcPct val="75000"/>
                        </a:lnSpc>
                        <a:spcBef>
                          <a:spcPts val="0"/>
                        </a:spcBef>
                      </a:pPr>
                      <a:endParaRPr sz="9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41275" algn="ctr" rtl="0" eaLnBrk="0">
                        <a:lnSpc>
                          <a:spcPct val="83000"/>
                        </a:lnSpc>
                        <a:spcBef>
                          <a:spcPts val="5"/>
                        </a:spcBef>
                      </a:pPr>
                      <a:r>
                        <a:rPr sz="900" kern="0" spc="8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+mn-ea"/>
                        </a:rPr>
                        <a:t>m</a:t>
                      </a:r>
                      <a:r>
                        <a:rPr sz="900" kern="0" spc="80" baseline="6100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+mn-ea"/>
                        </a:rPr>
                        <a:t>3</a:t>
                      </a:r>
                      <a:r>
                        <a:rPr sz="900" kern="0" spc="8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+mn-ea"/>
                        </a:rPr>
                        <a:t>/</a:t>
                      </a:r>
                      <a:r>
                        <a:rPr sz="900" kern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+mn-ea"/>
                        </a:rPr>
                        <a:t>hr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43180" algn="ctr" rtl="0" eaLnBrk="0">
                        <a:lnSpc>
                          <a:spcPct val="77000"/>
                        </a:lnSpc>
                        <a:spcBef>
                          <a:spcPts val="0"/>
                        </a:spcBef>
                      </a:pPr>
                      <a:r>
                        <a:rPr sz="900" kern="0" spc="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+mn-ea"/>
                        </a:rPr>
                        <a:t>GPM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176530" algn="ctr" rtl="0" eaLnBrk="0">
                        <a:lnSpc>
                          <a:spcPct val="76000"/>
                        </a:lnSpc>
                        <a:spcBef>
                          <a:spcPts val="5"/>
                        </a:spcBef>
                      </a:pPr>
                      <a:r>
                        <a:rPr sz="900" kern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+mn-ea"/>
                        </a:rPr>
                        <a:t>Reactor</a:t>
                      </a:r>
                      <a:endParaRPr sz="9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95250" algn="ctr" rtl="0" eaLnBrk="0">
                        <a:lnSpc>
                          <a:spcPct val="75000"/>
                        </a:lnSpc>
                        <a:spcBef>
                          <a:spcPts val="250"/>
                        </a:spcBef>
                      </a:pPr>
                      <a:r>
                        <a:rPr sz="900" kern="0" spc="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+mn-ea"/>
                        </a:rPr>
                        <a:t>dimension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900" dirty="0">
                          <a:solidFill>
                            <a:schemeClr val="bg1"/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+mn-ea"/>
                        </a:rPr>
                        <a:t>Interface Size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185420" algn="ctr" rtl="0" eaLnBrk="0">
                        <a:lnSpc>
                          <a:spcPct val="79000"/>
                        </a:lnSpc>
                        <a:spcBef>
                          <a:spcPts val="0"/>
                        </a:spcBef>
                      </a:pPr>
                      <a:r>
                        <a:rPr sz="900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+mn-ea"/>
                        </a:rPr>
                        <a:t>Lamp</a:t>
                      </a:r>
                      <a:r>
                        <a:rPr lang="en-US" sz="900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+mn-ea"/>
                        </a:rPr>
                        <a:t> </a:t>
                      </a:r>
                      <a:r>
                        <a:rPr sz="900" kern="0" spc="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+mn-ea"/>
                        </a:rPr>
                        <a:t>power</a:t>
                      </a:r>
                      <a:endParaRPr lang="en-US" altLang="zh-CN" sz="900"/>
                    </a:p>
                  </a:txBody>
                  <a:tcPr anchor="ctr" anchorCtr="0"/>
                </a:tc>
              </a:tr>
              <a:tr h="271780">
                <a:tc>
                  <a:txBody>
                    <a:bodyPr/>
                    <a:p>
                      <a:pPr marL="162560" algn="ctr" rtl="0" eaLnBrk="0">
                        <a:lnSpc>
                          <a:spcPct val="77000"/>
                        </a:lnSpc>
                        <a:spcBef>
                          <a:spcPts val="5"/>
                        </a:spcBef>
                      </a:pPr>
                      <a:r>
                        <a:rPr lang="en-US" sz="900" kern="0" spc="3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微软雅黑" panose="020B0503020204020204" charset="-122"/>
                          <a:cs typeface="+mn-lt"/>
                          <a:sym typeface="+mn-ea"/>
                        </a:rPr>
                        <a:t>BSD</a:t>
                      </a:r>
                      <a:r>
                        <a:rPr sz="900" kern="0" spc="3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微软雅黑" panose="020B0503020204020204" charset="-122"/>
                          <a:cs typeface="+mn-lt"/>
                          <a:sym typeface="+mn-ea"/>
                        </a:rPr>
                        <a:t>-</a:t>
                      </a:r>
                      <a:r>
                        <a:rPr sz="900" kern="0" spc="3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004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115570" algn="ctr" rtl="0" eaLnBrk="0">
                        <a:lnSpc>
                          <a:spcPct val="76000"/>
                        </a:lnSpc>
                        <a:spcBef>
                          <a:spcPts val="5"/>
                        </a:spcBef>
                      </a:pPr>
                      <a:r>
                        <a:rPr sz="900" kern="0" spc="3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0.07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69215" algn="ctr" rtl="0" eaLnBrk="0">
                        <a:lnSpc>
                          <a:spcPct val="76000"/>
                        </a:lnSpc>
                        <a:spcBef>
                          <a:spcPts val="5"/>
                        </a:spcBef>
                      </a:pPr>
                      <a:r>
                        <a:rPr sz="900" kern="0" spc="2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0.3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200</a:t>
                      </a:r>
                      <a:r>
                        <a:rPr sz="900" kern="0" spc="-2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 </a:t>
                      </a: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X 50.8</a:t>
                      </a:r>
                      <a:r>
                        <a:rPr sz="900" kern="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mm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1</a:t>
                      </a: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微软雅黑" panose="020B0503020204020204" charset="-122"/>
                          <a:cs typeface="+mn-lt"/>
                          <a:sym typeface="+mn-ea"/>
                        </a:rPr>
                        <a:t>/</a:t>
                      </a: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4"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sz="900" kern="0" spc="6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4w</a:t>
                      </a:r>
                      <a:endParaRPr lang="en-US" altLang="zh-CN" sz="900"/>
                    </a:p>
                  </a:txBody>
                  <a:tcPr anchor="ctr" anchorCtr="0"/>
                </a:tc>
              </a:tr>
              <a:tr h="260350">
                <a:tc>
                  <a:txBody>
                    <a:bodyPr/>
                    <a:p>
                      <a:pPr marL="162560" algn="ctr" rtl="0" eaLnBrk="0">
                        <a:lnSpc>
                          <a:spcPct val="77000"/>
                        </a:lnSpc>
                        <a:spcBef>
                          <a:spcPts val="0"/>
                        </a:spcBef>
                      </a:pPr>
                      <a:r>
                        <a:rPr lang="en-US" sz="900" kern="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BSD</a:t>
                      </a:r>
                      <a:r>
                        <a:rPr sz="900" kern="0" spc="3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微软雅黑" panose="020B0503020204020204" charset="-122"/>
                          <a:cs typeface="+mn-lt"/>
                          <a:sym typeface="+mn-ea"/>
                        </a:rPr>
                        <a:t>-</a:t>
                      </a:r>
                      <a:r>
                        <a:rPr sz="900" kern="0" spc="3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006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144145" algn="ctr" rtl="0" eaLnBrk="0">
                        <a:lnSpc>
                          <a:spcPct val="76000"/>
                        </a:lnSpc>
                        <a:spcBef>
                          <a:spcPts val="0"/>
                        </a:spcBef>
                      </a:pPr>
                      <a:r>
                        <a:rPr sz="900" kern="0" spc="2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0.1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68580" algn="ctr" rtl="0" eaLnBrk="0">
                        <a:lnSpc>
                          <a:spcPct val="76000"/>
                        </a:lnSpc>
                        <a:spcBef>
                          <a:spcPts val="0"/>
                        </a:spcBef>
                      </a:pPr>
                      <a:r>
                        <a:rPr sz="900" kern="0" spc="2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0.5</a:t>
                      </a:r>
                      <a:endParaRPr lang="en-US" altLang="zh-CN" sz="900"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260</a:t>
                      </a:r>
                      <a:r>
                        <a:rPr sz="900" kern="0" spc="-2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 </a:t>
                      </a: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X 50.8</a:t>
                      </a:r>
                      <a:r>
                        <a:rPr sz="900" kern="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mm</a:t>
                      </a:r>
                      <a:endParaRPr lang="en-US" altLang="zh-CN" sz="900"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1</a:t>
                      </a: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微软雅黑" panose="020B0503020204020204" charset="-122"/>
                          <a:cs typeface="+mn-lt"/>
                          <a:sym typeface="+mn-ea"/>
                        </a:rPr>
                        <a:t>/</a:t>
                      </a: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4"</a:t>
                      </a:r>
                      <a:endParaRPr lang="en-US" altLang="zh-CN" sz="900"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900" kern="0" spc="6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6</a:t>
                      </a:r>
                      <a:r>
                        <a:rPr sz="900" kern="0" spc="6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w</a:t>
                      </a:r>
                      <a:endParaRPr lang="en-US" altLang="zh-CN" sz="900">
                        <a:sym typeface="+mn-ea"/>
                      </a:endParaRPr>
                    </a:p>
                  </a:txBody>
                  <a:tcPr anchor="ctr" anchorCtr="0"/>
                </a:tc>
              </a:tr>
              <a:tr h="315595">
                <a:tc>
                  <a:txBody>
                    <a:bodyPr/>
                    <a:p>
                      <a:pPr marL="163830" algn="ctr" rtl="0" eaLnBrk="0">
                        <a:lnSpc>
                          <a:spcPct val="77000"/>
                        </a:lnSpc>
                        <a:spcBef>
                          <a:spcPts val="0"/>
                        </a:spcBef>
                      </a:pPr>
                      <a:r>
                        <a:rPr lang="en-US" sz="900" kern="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BSD</a:t>
                      </a:r>
                      <a:r>
                        <a:rPr sz="900" kern="0" spc="3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微软雅黑" panose="020B0503020204020204" charset="-122"/>
                          <a:cs typeface="+mn-lt"/>
                          <a:sym typeface="+mn-ea"/>
                        </a:rPr>
                        <a:t>-</a:t>
                      </a:r>
                      <a:r>
                        <a:rPr sz="900" kern="0" spc="3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012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140970" algn="ctr" rtl="0" eaLnBrk="0">
                        <a:lnSpc>
                          <a:spcPct val="76000"/>
                        </a:lnSpc>
                        <a:spcBef>
                          <a:spcPts val="0"/>
                        </a:spcBef>
                      </a:pPr>
                      <a:r>
                        <a:rPr sz="900" kern="0" spc="2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0.2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114300" algn="ctr" rtl="0" eaLnBrk="0">
                        <a:lnSpc>
                          <a:spcPct val="76000"/>
                        </a:lnSpc>
                        <a:spcBef>
                          <a:spcPts val="5"/>
                        </a:spcBef>
                      </a:pPr>
                      <a:r>
                        <a:rPr sz="900" kern="0" spc="-2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1</a:t>
                      </a:r>
                      <a:endParaRPr lang="en-US" altLang="zh-CN" sz="900"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315</a:t>
                      </a:r>
                      <a:r>
                        <a:rPr sz="900" kern="0" spc="-2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 </a:t>
                      </a: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X 50.8</a:t>
                      </a:r>
                      <a:r>
                        <a:rPr sz="900" kern="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mm</a:t>
                      </a:r>
                      <a:endParaRPr lang="en-US" altLang="zh-CN" sz="900"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1</a:t>
                      </a: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微软雅黑" panose="020B0503020204020204" charset="-122"/>
                          <a:cs typeface="+mn-lt"/>
                          <a:sym typeface="+mn-ea"/>
                        </a:rPr>
                        <a:t>/</a:t>
                      </a: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4"</a:t>
                      </a:r>
                      <a:endParaRPr lang="en-US" altLang="zh-CN" sz="900"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12w</a:t>
                      </a:r>
                      <a:endParaRPr lang="en-US" altLang="zh-CN" sz="900">
                        <a:sym typeface="+mn-ea"/>
                      </a:endParaRPr>
                    </a:p>
                  </a:txBody>
                  <a:tcPr anchor="ctr" anchorCtr="0"/>
                </a:tc>
              </a:tr>
              <a:tr h="326390">
                <a:tc>
                  <a:txBody>
                    <a:bodyPr/>
                    <a:p>
                      <a:pPr marL="162560" algn="ctr" rtl="0" eaLnBrk="0">
                        <a:lnSpc>
                          <a:spcPct val="77000"/>
                        </a:lnSpc>
                        <a:spcBef>
                          <a:spcPts val="5"/>
                        </a:spcBef>
                      </a:pPr>
                      <a:r>
                        <a:rPr lang="en-US" sz="900" kern="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BSD</a:t>
                      </a:r>
                      <a:r>
                        <a:rPr sz="900" kern="0" spc="3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微软雅黑" panose="020B0503020204020204" charset="-122"/>
                          <a:cs typeface="+mn-lt"/>
                          <a:sym typeface="+mn-ea"/>
                        </a:rPr>
                        <a:t>-</a:t>
                      </a:r>
                      <a:r>
                        <a:rPr sz="900" kern="0" spc="3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016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139700" algn="ctr" rtl="0" eaLnBrk="0">
                        <a:lnSpc>
                          <a:spcPct val="76000"/>
                        </a:lnSpc>
                        <a:spcBef>
                          <a:spcPts val="5"/>
                        </a:spcBef>
                      </a:pPr>
                      <a:r>
                        <a:rPr sz="900" kern="0" spc="2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0.4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107950" algn="ctr" rtl="0" eaLnBrk="0">
                        <a:lnSpc>
                          <a:spcPct val="76000"/>
                        </a:lnSpc>
                      </a:pPr>
                      <a:r>
                        <a:rPr sz="900" kern="0" spc="-2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2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375</a:t>
                      </a:r>
                      <a:r>
                        <a:rPr sz="900" kern="0" spc="-2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 </a:t>
                      </a: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X 63.5</a:t>
                      </a:r>
                      <a:r>
                        <a:rPr sz="900" kern="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mm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sz="900" kern="0" spc="7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1</a:t>
                      </a:r>
                      <a:r>
                        <a:rPr sz="900" kern="0" spc="7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微软雅黑" panose="020B0503020204020204" charset="-122"/>
                          <a:cs typeface="+mn-lt"/>
                          <a:sym typeface="+mn-ea"/>
                        </a:rPr>
                        <a:t>/</a:t>
                      </a:r>
                      <a:r>
                        <a:rPr sz="900" kern="0" spc="7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2"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1</a:t>
                      </a:r>
                      <a:r>
                        <a:rPr lang="en-US"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6</a:t>
                      </a: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w</a:t>
                      </a:r>
                      <a:endParaRPr lang="en-US" altLang="zh-CN" sz="900"/>
                    </a:p>
                  </a:txBody>
                  <a:tcPr anchor="ctr" anchorCtr="0"/>
                </a:tc>
              </a:tr>
              <a:tr h="328295">
                <a:tc>
                  <a:txBody>
                    <a:bodyPr/>
                    <a:p>
                      <a:pPr marL="163195" algn="ctr" rtl="0" eaLnBrk="0">
                        <a:lnSpc>
                          <a:spcPct val="77000"/>
                        </a:lnSpc>
                        <a:spcBef>
                          <a:spcPts val="5"/>
                        </a:spcBef>
                      </a:pPr>
                      <a:r>
                        <a:rPr lang="en-US" sz="900" kern="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BSD</a:t>
                      </a:r>
                      <a:r>
                        <a:rPr sz="900" kern="0" spc="3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微软雅黑" panose="020B0503020204020204" charset="-122"/>
                          <a:cs typeface="+mn-lt"/>
                          <a:sym typeface="+mn-ea"/>
                        </a:rPr>
                        <a:t>-</a:t>
                      </a:r>
                      <a:r>
                        <a:rPr sz="900" kern="0" spc="3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025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144145" algn="ctr" rtl="0" eaLnBrk="0">
                        <a:lnSpc>
                          <a:spcPct val="76000"/>
                        </a:lnSpc>
                        <a:spcBef>
                          <a:spcPts val="5"/>
                        </a:spcBef>
                      </a:pPr>
                      <a:r>
                        <a:rPr sz="900" kern="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1.4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105410" algn="ctr" rtl="0" eaLnBrk="0">
                        <a:lnSpc>
                          <a:spcPct val="76000"/>
                        </a:lnSpc>
                        <a:spcBef>
                          <a:spcPts val="5"/>
                        </a:spcBef>
                      </a:pPr>
                      <a:r>
                        <a:rPr sz="900" kern="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6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595</a:t>
                      </a:r>
                      <a:r>
                        <a:rPr sz="900" kern="0" spc="-2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 </a:t>
                      </a: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X 63.5</a:t>
                      </a:r>
                      <a:r>
                        <a:rPr sz="900" kern="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mm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sz="900" kern="0" spc="7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1</a:t>
                      </a:r>
                      <a:r>
                        <a:rPr sz="900" kern="0" spc="7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微软雅黑" panose="020B0503020204020204" charset="-122"/>
                          <a:cs typeface="+mn-lt"/>
                          <a:sym typeface="+mn-ea"/>
                        </a:rPr>
                        <a:t>/</a:t>
                      </a:r>
                      <a:r>
                        <a:rPr sz="900" kern="0" spc="7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2"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25</a:t>
                      </a: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w</a:t>
                      </a:r>
                      <a:endParaRPr lang="en-US" altLang="zh-CN" sz="900"/>
                    </a:p>
                  </a:txBody>
                  <a:tcPr anchor="ctr" anchorCtr="0"/>
                </a:tc>
              </a:tr>
              <a:tr h="327660">
                <a:tc>
                  <a:txBody>
                    <a:bodyPr/>
                    <a:p>
                      <a:pPr marL="162560" algn="ctr" rtl="0" eaLnBrk="0">
                        <a:lnSpc>
                          <a:spcPct val="77000"/>
                        </a:lnSpc>
                        <a:spcBef>
                          <a:spcPts val="0"/>
                        </a:spcBef>
                      </a:pPr>
                      <a:r>
                        <a:rPr lang="en-US" sz="900" kern="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BSD</a:t>
                      </a:r>
                      <a:r>
                        <a:rPr sz="900" kern="0" spc="3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微软雅黑" panose="020B0503020204020204" charset="-122"/>
                          <a:cs typeface="+mn-lt"/>
                          <a:sym typeface="+mn-ea"/>
                        </a:rPr>
                        <a:t>-</a:t>
                      </a:r>
                      <a:r>
                        <a:rPr sz="900" kern="0" spc="3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030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144145" algn="ctr" rtl="0" eaLnBrk="0">
                        <a:lnSpc>
                          <a:spcPct val="76000"/>
                        </a:lnSpc>
                        <a:spcBef>
                          <a:spcPts val="0"/>
                        </a:spcBef>
                      </a:pPr>
                      <a:r>
                        <a:rPr sz="900" kern="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1.8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900">
                          <a:sym typeface="+mn-ea"/>
                        </a:rPr>
                        <a:t>8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915</a:t>
                      </a:r>
                      <a:r>
                        <a:rPr sz="900" kern="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 </a:t>
                      </a: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X 63.5</a:t>
                      </a:r>
                      <a:r>
                        <a:rPr sz="900" kern="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mm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231775" algn="ctr" rtl="0" eaLnBrk="0">
                        <a:lnSpc>
                          <a:spcPts val="1025"/>
                        </a:lnSpc>
                        <a:spcBef>
                          <a:spcPts val="0"/>
                        </a:spcBef>
                      </a:pPr>
                      <a:r>
                        <a:rPr sz="900" kern="0" spc="8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3</a:t>
                      </a:r>
                      <a:r>
                        <a:rPr sz="900" kern="0" spc="8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微软雅黑" panose="020B0503020204020204" charset="-122"/>
                          <a:cs typeface="+mn-lt"/>
                          <a:sym typeface="+mn-ea"/>
                        </a:rPr>
                        <a:t>/</a:t>
                      </a:r>
                      <a:r>
                        <a:rPr sz="900" kern="0" spc="8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4"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30</a:t>
                      </a: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w</a:t>
                      </a:r>
                      <a:endParaRPr lang="en-US" altLang="zh-CN" sz="900"/>
                    </a:p>
                  </a:txBody>
                  <a:tcPr anchor="ctr" anchorCtr="0"/>
                </a:tc>
              </a:tr>
              <a:tr h="327660">
                <a:tc>
                  <a:txBody>
                    <a:bodyPr/>
                    <a:p>
                      <a:pPr marL="162560" algn="ctr" rtl="0" eaLnBrk="0">
                        <a:lnSpc>
                          <a:spcPct val="77000"/>
                        </a:lnSpc>
                        <a:spcBef>
                          <a:spcPts val="0"/>
                        </a:spcBef>
                      </a:pPr>
                      <a:r>
                        <a:rPr lang="en-US" sz="900" kern="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BSD</a:t>
                      </a:r>
                      <a:r>
                        <a:rPr sz="900" kern="0" spc="3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微软雅黑" panose="020B0503020204020204" charset="-122"/>
                          <a:cs typeface="+mn-lt"/>
                          <a:sym typeface="+mn-ea"/>
                        </a:rPr>
                        <a:t>-</a:t>
                      </a:r>
                      <a:r>
                        <a:rPr sz="900" kern="0" spc="3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03</a:t>
                      </a:r>
                      <a:r>
                        <a:rPr lang="en-US" sz="900" kern="0" spc="3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5</a:t>
                      </a:r>
                      <a:endParaRPr lang="en-US" sz="900" kern="0" spc="30" dirty="0">
                        <a:solidFill>
                          <a:srgbClr val="5A5757">
                            <a:alpha val="100000"/>
                          </a:srgbClr>
                        </a:solidFill>
                        <a:ea typeface="Arial" panose="020B0604020202020204"/>
                        <a:cs typeface="+mn-lt"/>
                        <a:sym typeface="+mn-ea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140335" algn="ctr" rtl="0" eaLnBrk="0">
                        <a:lnSpc>
                          <a:spcPct val="76000"/>
                        </a:lnSpc>
                        <a:spcBef>
                          <a:spcPts val="0"/>
                        </a:spcBef>
                      </a:pPr>
                      <a:r>
                        <a:rPr sz="900" kern="0" spc="1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2.0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900">
                          <a:sym typeface="+mn-ea"/>
                        </a:rPr>
                        <a:t>9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955</a:t>
                      </a:r>
                      <a:r>
                        <a:rPr sz="900" kern="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 </a:t>
                      </a: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X 63.5</a:t>
                      </a:r>
                      <a:r>
                        <a:rPr sz="900" kern="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mm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sz="900" kern="0" spc="8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3</a:t>
                      </a:r>
                      <a:r>
                        <a:rPr sz="900" kern="0" spc="8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微软雅黑" panose="020B0503020204020204" charset="-122"/>
                          <a:cs typeface="+mn-lt"/>
                          <a:sym typeface="+mn-ea"/>
                        </a:rPr>
                        <a:t>/</a:t>
                      </a:r>
                      <a:r>
                        <a:rPr sz="900" kern="0" spc="8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4"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35</a:t>
                      </a: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w</a:t>
                      </a:r>
                      <a:endParaRPr lang="en-US" altLang="zh-CN" sz="900"/>
                    </a:p>
                  </a:txBody>
                  <a:tcPr anchor="ctr" anchorCtr="0"/>
                </a:tc>
              </a:tr>
              <a:tr h="327025">
                <a:tc>
                  <a:txBody>
                    <a:bodyPr/>
                    <a:p>
                      <a:pPr marL="162560" algn="ctr" rtl="0" eaLnBrk="0">
                        <a:lnSpc>
                          <a:spcPct val="77000"/>
                        </a:lnSpc>
                        <a:spcBef>
                          <a:spcPts val="0"/>
                        </a:spcBef>
                      </a:pPr>
                      <a:r>
                        <a:rPr lang="en-US" sz="900" kern="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BSD</a:t>
                      </a:r>
                      <a:r>
                        <a:rPr sz="900" kern="0" spc="3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微软雅黑" panose="020B0503020204020204" charset="-122"/>
                          <a:cs typeface="+mn-lt"/>
                          <a:sym typeface="+mn-ea"/>
                        </a:rPr>
                        <a:t>-</a:t>
                      </a:r>
                      <a:r>
                        <a:rPr sz="900" kern="0" spc="3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0</a:t>
                      </a:r>
                      <a:r>
                        <a:rPr lang="en-US" sz="900" kern="0" spc="3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4</a:t>
                      </a:r>
                      <a:r>
                        <a:rPr sz="900" kern="0" spc="3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0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142240" algn="ctr" rtl="0" eaLnBrk="0">
                        <a:lnSpc>
                          <a:spcPct val="76000"/>
                        </a:lnSpc>
                        <a:spcBef>
                          <a:spcPts val="5"/>
                        </a:spcBef>
                      </a:pPr>
                      <a:r>
                        <a:rPr sz="900" kern="0" spc="1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2.3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900">
                          <a:sym typeface="+mn-ea"/>
                        </a:rPr>
                        <a:t>10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890</a:t>
                      </a:r>
                      <a:r>
                        <a:rPr sz="900" kern="0" spc="1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 </a:t>
                      </a: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X 63.5</a:t>
                      </a:r>
                      <a:r>
                        <a:rPr sz="900" kern="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mm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sz="900" kern="0" spc="8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3</a:t>
                      </a:r>
                      <a:r>
                        <a:rPr sz="900" kern="0" spc="8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微软雅黑" panose="020B0503020204020204" charset="-122"/>
                          <a:cs typeface="+mn-lt"/>
                          <a:sym typeface="+mn-ea"/>
                        </a:rPr>
                        <a:t>/</a:t>
                      </a:r>
                      <a:r>
                        <a:rPr sz="900" kern="0" spc="8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4"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40</a:t>
                      </a: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w</a:t>
                      </a:r>
                      <a:endParaRPr lang="en-US" altLang="zh-CN" sz="900"/>
                    </a:p>
                  </a:txBody>
                  <a:tcPr anchor="ctr" anchorCtr="0"/>
                </a:tc>
              </a:tr>
              <a:tr h="328295">
                <a:tc>
                  <a:txBody>
                    <a:bodyPr/>
                    <a:p>
                      <a:pPr marL="163195" algn="ctr" rtl="0" eaLnBrk="0">
                        <a:lnSpc>
                          <a:spcPct val="77000"/>
                        </a:lnSpc>
                        <a:spcBef>
                          <a:spcPts val="5"/>
                        </a:spcBef>
                      </a:pPr>
                      <a:r>
                        <a:rPr lang="en-US" sz="900" kern="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BSD</a:t>
                      </a:r>
                      <a:r>
                        <a:rPr sz="900" kern="0" spc="3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微软雅黑" panose="020B0503020204020204" charset="-122"/>
                          <a:cs typeface="+mn-lt"/>
                          <a:sym typeface="+mn-ea"/>
                        </a:rPr>
                        <a:t>-</a:t>
                      </a:r>
                      <a:r>
                        <a:rPr sz="900" kern="0" spc="3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055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142240" algn="ctr" rtl="0" eaLnBrk="0">
                        <a:lnSpc>
                          <a:spcPct val="76000"/>
                        </a:lnSpc>
                        <a:spcBef>
                          <a:spcPts val="5"/>
                        </a:spcBef>
                      </a:pPr>
                      <a:r>
                        <a:rPr sz="900" kern="0" spc="1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2.7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900">
                          <a:sym typeface="+mn-ea"/>
                        </a:rPr>
                        <a:t>12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955</a:t>
                      </a:r>
                      <a:r>
                        <a:rPr sz="900" kern="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 </a:t>
                      </a: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X 63.5</a:t>
                      </a:r>
                      <a:r>
                        <a:rPr sz="900" kern="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mm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sz="900" kern="0" spc="8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3</a:t>
                      </a:r>
                      <a:r>
                        <a:rPr sz="900" kern="0" spc="8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微软雅黑" panose="020B0503020204020204" charset="-122"/>
                          <a:cs typeface="+mn-lt"/>
                          <a:sym typeface="+mn-ea"/>
                        </a:rPr>
                        <a:t>/</a:t>
                      </a:r>
                      <a:r>
                        <a:rPr sz="900" kern="0" spc="8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4"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55</a:t>
                      </a: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w</a:t>
                      </a:r>
                      <a:endParaRPr lang="en-US" altLang="zh-CN" sz="900"/>
                    </a:p>
                  </a:txBody>
                  <a:tcPr anchor="ctr" anchorCtr="0"/>
                </a:tc>
              </a:tr>
              <a:tr h="328295">
                <a:tc>
                  <a:txBody>
                    <a:bodyPr/>
                    <a:p>
                      <a:pPr marL="163195" algn="ctr" rtl="0" eaLnBrk="0">
                        <a:lnSpc>
                          <a:spcPct val="77000"/>
                        </a:lnSpc>
                        <a:spcBef>
                          <a:spcPts val="5"/>
                        </a:spcBef>
                        <a:buNone/>
                      </a:pPr>
                      <a:r>
                        <a:rPr lang="en-US" altLang="zh-CN" sz="900"/>
                        <a:t>BSD-080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142240" algn="ctr" rtl="0" eaLnBrk="0">
                        <a:lnSpc>
                          <a:spcPct val="76000"/>
                        </a:lnSpc>
                        <a:spcBef>
                          <a:spcPts val="5"/>
                        </a:spcBef>
                        <a:buNone/>
                      </a:pPr>
                      <a:r>
                        <a:rPr lang="en-US" altLang="zh-CN" sz="900"/>
                        <a:t>3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900"/>
                        <a:t>12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9</a:t>
                      </a:r>
                      <a:r>
                        <a:rPr lang="en-US"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10</a:t>
                      </a:r>
                      <a:r>
                        <a:rPr sz="900" kern="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 </a:t>
                      </a: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X 63.5</a:t>
                      </a:r>
                      <a:r>
                        <a:rPr sz="900" kern="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mm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sz="900" kern="0" spc="8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3</a:t>
                      </a:r>
                      <a:r>
                        <a:rPr sz="900" kern="0" spc="8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微软雅黑" panose="020B0503020204020204" charset="-122"/>
                          <a:cs typeface="+mn-lt"/>
                          <a:sym typeface="+mn-ea"/>
                        </a:rPr>
                        <a:t>/</a:t>
                      </a:r>
                      <a:r>
                        <a:rPr sz="900" kern="0" spc="8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4"</a:t>
                      </a:r>
                      <a:endParaRPr lang="en-US" altLang="zh-CN" sz="9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80</a:t>
                      </a:r>
                      <a:r>
                        <a:rPr sz="900" kern="0" spc="40" dirty="0">
                          <a:solidFill>
                            <a:srgbClr val="5A5757">
                              <a:alpha val="100000"/>
                            </a:srgbClr>
                          </a:solidFill>
                          <a:ea typeface="Arial" panose="020B0604020202020204"/>
                          <a:cs typeface="+mn-lt"/>
                          <a:sym typeface="+mn-ea"/>
                        </a:rPr>
                        <a:t>w</a:t>
                      </a:r>
                      <a:endParaRPr lang="en-US" altLang="zh-CN" sz="900"/>
                    </a:p>
                  </a:txBody>
                  <a:tcPr anchor="ctr" anchorCtr="0"/>
                </a:tc>
              </a:tr>
            </a:tbl>
          </a:graphicData>
        </a:graphic>
      </p:graphicFrame>
      <p:pic>
        <p:nvPicPr>
          <p:cNvPr id="8" name="图片 7" descr="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8945" y="5172710"/>
            <a:ext cx="3288665" cy="1507490"/>
          </a:xfrm>
          <a:prstGeom prst="rect">
            <a:avLst/>
          </a:prstGeom>
        </p:spPr>
      </p:pic>
      <p:pic>
        <p:nvPicPr>
          <p:cNvPr id="9" name="图片 8" descr="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87800" y="5139690"/>
            <a:ext cx="3178175" cy="157416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535*292"/>
  <p:tag name="TABLE_ENDDRAG_RECT" val="28*503*535*292"/>
</p:tagLst>
</file>

<file path=ppt/tags/tag2.xml><?xml version="1.0" encoding="utf-8"?>
<p:tagLst xmlns:p="http://schemas.openxmlformats.org/presentationml/2006/main">
  <p:tag name="resource_record_key" val="{&quot;71&quot;:[76235680061]}"/>
</p:tagLst>
</file>

<file path=ppt/theme/theme1.xml><?xml version="1.0" encoding="utf-8"?>
<a:theme xmlns:a="http://schemas.openxmlformats.org/drawingml/2006/main" name="1_WPS">
  <a:themeElements>
    <a:clrScheme name="">
      <a:dk1>
        <a:srgbClr val="000000"/>
      </a:dk1>
      <a:lt1>
        <a:srgbClr val="FFFFFF"/>
      </a:lt1>
      <a:dk2>
        <a:srgbClr val="062440"/>
      </a:dk2>
      <a:lt2>
        <a:srgbClr val="E8F2FC"/>
      </a:lt2>
      <a:accent1>
        <a:srgbClr val="1470C3"/>
      </a:accent1>
      <a:accent2>
        <a:srgbClr val="695FEB"/>
      </a:accent2>
      <a:accent3>
        <a:srgbClr val="5B9CC4"/>
      </a:accent3>
      <a:accent4>
        <a:srgbClr val="8697AC"/>
      </a:accent4>
      <a:accent5>
        <a:srgbClr val="EABE1E"/>
      </a:accent5>
      <a:accent6>
        <a:srgbClr val="ED2336"/>
      </a:accent6>
      <a:hlink>
        <a:srgbClr val="304FFE"/>
      </a:hlink>
      <a:folHlink>
        <a:srgbClr val="492067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1067</Words>
  <Application>WPS 演示</Application>
  <PresentationFormat>宽屏</PresentationFormat>
  <Paragraphs>145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Arial</vt:lpstr>
      <vt:lpstr>Calibri</vt:lpstr>
      <vt:lpstr>Arial Unicode MS</vt:lpstr>
      <vt:lpstr>1_WPS</vt:lpstr>
      <vt:lpstr>Ultraviolet (UV) sterilizer is a disinfection device that uses short wave ultraviolet light (UVC, wavelength 200-280nm) to destroy microbial DNA/RNA, causing it to lose its reproductive ability. It is widely used in water treatment, air purification, and surface sterilization.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海博环保  黄正</cp:lastModifiedBy>
  <cp:revision>27</cp:revision>
  <dcterms:created xsi:type="dcterms:W3CDTF">2023-08-09T12:44:00Z</dcterms:created>
  <dcterms:modified xsi:type="dcterms:W3CDTF">2025-04-03T09:03:42Z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11524B248E6B46ACB634648AAE287218_13</vt:lpwstr>
  </property>
  <property fmtid="{D5CDD505-2E9C-101B-9397-08002B2CF9AE}" pid="3" name="KSOProductBuildVer">
    <vt:lpwstr>2052-12.1.0.20305</vt:lpwstr>
  </property>
</Properties>
</file>